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2" r:id="rId3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/>
  </p:normalViewPr>
  <p:slideViewPr>
    <p:cSldViewPr snapToGrid="0">
      <p:cViewPr varScale="1">
        <p:scale>
          <a:sx n="49" d="100"/>
          <a:sy n="49" d="100"/>
        </p:scale>
        <p:origin x="78" y="39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2" d="100"/>
          <a:sy n="62" d="100"/>
        </p:scale>
        <p:origin x="335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22E847-E001-49C2-9451-0F5B5A580DEB}" type="datetimeFigureOut">
              <a:rPr lang="sv-SE" smtClean="0"/>
              <a:t>2020-05-08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A1A8D8-560A-40E2-8B1D-E34C56A967B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90209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AA1A8D8-560A-40E2-8B1D-E34C56A967B8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87488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om du vill redigera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AF29-DA8C-4D23-857C-614F967DCA50}" type="datetimeFigureOut">
              <a:rPr lang="sv-SE" smtClean="0"/>
              <a:t>2020-05-08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7961-9C93-4FDD-800F-ED550763AC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6087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AF29-DA8C-4D23-857C-614F967DCA50}" type="datetimeFigureOut">
              <a:rPr lang="sv-SE" smtClean="0"/>
              <a:t>2020-05-08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7961-9C93-4FDD-800F-ED550763AC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20831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AF29-DA8C-4D23-857C-614F967DCA50}" type="datetimeFigureOut">
              <a:rPr lang="sv-SE" smtClean="0"/>
              <a:t>2020-05-08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7961-9C93-4FDD-800F-ED550763AC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98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AF29-DA8C-4D23-857C-614F967DCA50}" type="datetimeFigureOut">
              <a:rPr lang="sv-SE" smtClean="0"/>
              <a:t>2020-05-08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7961-9C93-4FDD-800F-ED550763AC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695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AF29-DA8C-4D23-857C-614F967DCA50}" type="datetimeFigureOut">
              <a:rPr lang="sv-SE" smtClean="0"/>
              <a:t>2020-05-08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7961-9C93-4FDD-800F-ED550763AC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0427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AF29-DA8C-4D23-857C-614F967DCA50}" type="datetimeFigureOut">
              <a:rPr lang="sv-SE" smtClean="0"/>
              <a:t>2020-05-08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7961-9C93-4FDD-800F-ED550763AC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44128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AF29-DA8C-4D23-857C-614F967DCA50}" type="datetimeFigureOut">
              <a:rPr lang="sv-SE" smtClean="0"/>
              <a:t>2020-05-08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7961-9C93-4FDD-800F-ED550763AC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69013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AF29-DA8C-4D23-857C-614F967DCA50}" type="datetimeFigureOut">
              <a:rPr lang="sv-SE" smtClean="0"/>
              <a:t>2020-05-08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7961-9C93-4FDD-800F-ED550763AC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36126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AF29-DA8C-4D23-857C-614F967DCA50}" type="datetimeFigureOut">
              <a:rPr lang="sv-SE" smtClean="0"/>
              <a:t>2020-05-08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7961-9C93-4FDD-800F-ED550763AC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1084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AF29-DA8C-4D23-857C-614F967DCA50}" type="datetimeFigureOut">
              <a:rPr lang="sv-SE" smtClean="0"/>
              <a:t>2020-05-08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7961-9C93-4FDD-800F-ED550763AC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4033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9FAF29-DA8C-4D23-857C-614F967DCA50}" type="datetimeFigureOut">
              <a:rPr lang="sv-SE" smtClean="0"/>
              <a:t>2020-05-08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27961-9C93-4FDD-800F-ED550763AC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6142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9FAF29-DA8C-4D23-857C-614F967DCA50}" type="datetimeFigureOut">
              <a:rPr lang="sv-SE" smtClean="0"/>
              <a:t>2020-05-08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27961-9C93-4FDD-800F-ED550763ACF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9037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               </a:t>
            </a:r>
            <a:r>
              <a:rPr lang="sv-SE" b="1" dirty="0"/>
              <a:t>BUDGET 2019 vs Utfall</a:t>
            </a:r>
            <a:br>
              <a:rPr lang="sv-SE" dirty="0"/>
            </a:br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04F2236E-83FB-46DB-97D3-4BFE454DF4EC}"/>
              </a:ext>
            </a:extLst>
          </p:cNvPr>
          <p:cNvSpPr txBox="1"/>
          <p:nvPr/>
        </p:nvSpPr>
        <p:spPr>
          <a:xfrm>
            <a:off x="6237514" y="5987143"/>
            <a:ext cx="4976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b="1" dirty="0"/>
              <a:t>Resultat		                -130	               -68</a:t>
            </a:r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F12181F5-0EB1-4106-904D-D3198C9EB9B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3876734"/>
              </p:ext>
            </p:extLst>
          </p:nvPr>
        </p:nvGraphicFramePr>
        <p:xfrm>
          <a:off x="1206230" y="1254125"/>
          <a:ext cx="9863847" cy="435134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11499">
                  <a:extLst>
                    <a:ext uri="{9D8B030D-6E8A-4147-A177-3AD203B41FA5}">
                      <a16:colId xmlns:a16="http://schemas.microsoft.com/office/drawing/2014/main" val="676542852"/>
                    </a:ext>
                  </a:extLst>
                </a:gridCol>
                <a:gridCol w="1726174">
                  <a:extLst>
                    <a:ext uri="{9D8B030D-6E8A-4147-A177-3AD203B41FA5}">
                      <a16:colId xmlns:a16="http://schemas.microsoft.com/office/drawing/2014/main" val="767717868"/>
                    </a:ext>
                  </a:extLst>
                </a:gridCol>
                <a:gridCol w="1726174">
                  <a:extLst>
                    <a:ext uri="{9D8B030D-6E8A-4147-A177-3AD203B41FA5}">
                      <a16:colId xmlns:a16="http://schemas.microsoft.com/office/drawing/2014/main" val="3262320614"/>
                    </a:ext>
                  </a:extLst>
                </a:gridCol>
              </a:tblGrid>
              <a:tr h="207207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Värnamobadet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300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306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3927084138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Träningsverksamhet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300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440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1895785254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Bortatävlingar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50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100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920710886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Hemmatävlingar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130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112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3100752603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Sponsorer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250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274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4253174328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Simskolar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600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470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1388070555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Bingolotter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550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617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357355066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Bidrag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150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398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1851851771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Kansli/ekonomi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160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300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1946869135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3230013668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2 490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3 017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2010715394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 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1717887763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Värnamobadet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-190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-184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3478811834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Träningsverksamhet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-680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-936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147808831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Bortatävlingar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-330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-510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2298649772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Hemmatävlingar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-60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-89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2525092852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Sponsorer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0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-15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1633284067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Simskolar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-340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-363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3575542110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Bingolotter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-330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-402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2020106985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Bidrag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0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0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3509937238"/>
                  </a:ext>
                </a:extLst>
              </a:tr>
              <a:tr h="207207"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u="none" strike="noStrike">
                          <a:effectLst/>
                        </a:rPr>
                        <a:t>Kansli/ekonomi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>
                          <a:effectLst/>
                        </a:rPr>
                        <a:t>-690</a:t>
                      </a:r>
                      <a:endParaRPr lang="sv-SE" sz="12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sv-SE" sz="1200" u="none" strike="noStrike" dirty="0">
                          <a:effectLst/>
                        </a:rPr>
                        <a:t>-586</a:t>
                      </a:r>
                      <a:endParaRPr lang="sv-SE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400" marR="7400" marT="7400" marB="0" anchor="b"/>
                </a:tc>
                <a:extLst>
                  <a:ext uri="{0D108BD9-81ED-4DB2-BD59-A6C34878D82A}">
                    <a16:rowId xmlns:a16="http://schemas.microsoft.com/office/drawing/2014/main" val="1200728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410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ruta 6"/>
          <p:cNvSpPr txBox="1"/>
          <p:nvPr/>
        </p:nvSpPr>
        <p:spPr>
          <a:xfrm>
            <a:off x="-530352" y="195072"/>
            <a:ext cx="3864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3200" dirty="0"/>
              <a:t>BUDGET 2020</a:t>
            </a:r>
          </a:p>
        </p:txBody>
      </p:sp>
      <p:graphicFrame>
        <p:nvGraphicFramePr>
          <p:cNvPr id="10" name="Tabell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4951903"/>
              </p:ext>
            </p:extLst>
          </p:nvPr>
        </p:nvGraphicFramePr>
        <p:xfrm>
          <a:off x="3141472" y="-30480"/>
          <a:ext cx="7477760" cy="688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43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39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96168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6168">
                <a:tc>
                  <a:txBody>
                    <a:bodyPr/>
                    <a:lstStyle/>
                    <a:p>
                      <a:r>
                        <a:rPr lang="sv-SE" sz="1400" dirty="0"/>
                        <a:t>Värnamobadet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6168">
                <a:tc>
                  <a:txBody>
                    <a:bodyPr/>
                    <a:lstStyle/>
                    <a:p>
                      <a:r>
                        <a:rPr lang="sv-SE" sz="1400" dirty="0"/>
                        <a:t>Träningsverksamhet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310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96168">
                <a:tc>
                  <a:txBody>
                    <a:bodyPr/>
                    <a:lstStyle/>
                    <a:p>
                      <a:r>
                        <a:rPr lang="sv-SE" sz="1400" dirty="0"/>
                        <a:t>Bortatävlingar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  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96168">
                <a:tc>
                  <a:txBody>
                    <a:bodyPr/>
                    <a:lstStyle/>
                    <a:p>
                      <a:r>
                        <a:rPr lang="sv-SE" sz="1400" dirty="0"/>
                        <a:t>Hemmatävlingar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  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96168">
                <a:tc>
                  <a:txBody>
                    <a:bodyPr/>
                    <a:lstStyle/>
                    <a:p>
                      <a:r>
                        <a:rPr lang="sv-SE" sz="1400" dirty="0"/>
                        <a:t>Sponsorer/försälj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96168">
                <a:tc>
                  <a:txBody>
                    <a:bodyPr/>
                    <a:lstStyle/>
                    <a:p>
                      <a:r>
                        <a:rPr lang="sv-SE" sz="1400" dirty="0"/>
                        <a:t>Simskolor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96168">
                <a:tc>
                  <a:txBody>
                    <a:bodyPr/>
                    <a:lstStyle/>
                    <a:p>
                      <a:r>
                        <a:rPr lang="sv-SE" sz="1400" dirty="0"/>
                        <a:t>Bingolotter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620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96168">
                <a:tc>
                  <a:txBody>
                    <a:bodyPr/>
                    <a:lstStyle/>
                    <a:p>
                      <a:r>
                        <a:rPr lang="sv-SE" sz="1400" dirty="0"/>
                        <a:t>Bidrag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310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96168">
                <a:tc>
                  <a:txBody>
                    <a:bodyPr/>
                    <a:lstStyle/>
                    <a:p>
                      <a:r>
                        <a:rPr lang="sv-SE" sz="1400" dirty="0"/>
                        <a:t>Kansli/ekonomi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  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5402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1" dirty="0"/>
                        <a:t>2330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96168">
                <a:tc>
                  <a:txBody>
                    <a:bodyPr/>
                    <a:lstStyle/>
                    <a:p>
                      <a:r>
                        <a:rPr lang="sv-SE" sz="1400" dirty="0"/>
                        <a:t>Värnamobadet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-170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96168">
                <a:tc>
                  <a:txBody>
                    <a:bodyPr/>
                    <a:lstStyle/>
                    <a:p>
                      <a:r>
                        <a:rPr lang="sv-SE" sz="1400" dirty="0"/>
                        <a:t>Träningsverksamhet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-740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96168">
                <a:tc>
                  <a:txBody>
                    <a:bodyPr/>
                    <a:lstStyle/>
                    <a:p>
                      <a:r>
                        <a:rPr lang="sv-SE" sz="1400" dirty="0"/>
                        <a:t>Bortatävlingar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-310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6168">
                <a:tc>
                  <a:txBody>
                    <a:bodyPr/>
                    <a:lstStyle/>
                    <a:p>
                      <a:r>
                        <a:rPr lang="sv-SE" sz="1400" dirty="0"/>
                        <a:t>Hemmatävlingar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  -15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96168">
                <a:tc>
                  <a:txBody>
                    <a:bodyPr/>
                    <a:lstStyle/>
                    <a:p>
                      <a:r>
                        <a:rPr lang="sv-SE" sz="1400" dirty="0"/>
                        <a:t>Sponsorer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  -30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96168">
                <a:tc>
                  <a:txBody>
                    <a:bodyPr/>
                    <a:lstStyle/>
                    <a:p>
                      <a:r>
                        <a:rPr lang="sv-SE" sz="1400" dirty="0"/>
                        <a:t>Simskolor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-170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96168">
                <a:tc>
                  <a:txBody>
                    <a:bodyPr/>
                    <a:lstStyle/>
                    <a:p>
                      <a:r>
                        <a:rPr lang="sv-SE" sz="1400" dirty="0"/>
                        <a:t>Bingolotter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-400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96168">
                <a:tc>
                  <a:txBody>
                    <a:bodyPr/>
                    <a:lstStyle/>
                    <a:p>
                      <a:r>
                        <a:rPr lang="sv-SE" sz="1400" dirty="0"/>
                        <a:t>Bidrag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96168">
                <a:tc>
                  <a:txBody>
                    <a:bodyPr/>
                    <a:lstStyle/>
                    <a:p>
                      <a:r>
                        <a:rPr lang="sv-SE" sz="1400" dirty="0"/>
                        <a:t>Kansli/ekonomi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400" dirty="0">
                          <a:solidFill>
                            <a:schemeClr val="tx1"/>
                          </a:solidFill>
                        </a:rPr>
                        <a:t>-600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355402">
                <a:tc>
                  <a:txBody>
                    <a:bodyPr/>
                    <a:lstStyle/>
                    <a:p>
                      <a:endParaRPr lang="sv-S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v-SE" sz="1800" b="1" dirty="0"/>
                        <a:t>-2435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355402">
                <a:tc>
                  <a:txBody>
                    <a:bodyPr/>
                    <a:lstStyle/>
                    <a:p>
                      <a:r>
                        <a:rPr lang="sv-SE" sz="1400" dirty="0"/>
                        <a:t>Resultat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sv-SE" sz="1800" b="1" dirty="0"/>
                        <a:t>-  105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19099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11889</TotalTime>
  <Words>161</Words>
  <Application>Microsoft Office PowerPoint</Application>
  <PresentationFormat>Bredbild</PresentationFormat>
  <Paragraphs>104</Paragraphs>
  <Slides>2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               BUDGET 2019 vs Utfall </vt:lpstr>
      <vt:lpstr>PowerPoint-presentation</vt:lpstr>
    </vt:vector>
  </TitlesOfParts>
  <Company>DK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2018 VSS</dc:title>
  <dc:creator>Ulf Halvarson</dc:creator>
  <cp:lastModifiedBy>Bernth Nyberg</cp:lastModifiedBy>
  <cp:revision>34</cp:revision>
  <cp:lastPrinted>2020-05-11T13:19:30Z</cp:lastPrinted>
  <dcterms:created xsi:type="dcterms:W3CDTF">2018-04-27T19:42:55Z</dcterms:created>
  <dcterms:modified xsi:type="dcterms:W3CDTF">2020-05-11T13:26:58Z</dcterms:modified>
</cp:coreProperties>
</file>