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>
      <p:cViewPr varScale="1">
        <p:scale>
          <a:sx n="49" d="100"/>
          <a:sy n="49" d="100"/>
        </p:scale>
        <p:origin x="78" y="3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35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2E847-E001-49C2-9451-0F5B5A580DEB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1A8D8-560A-40E2-8B1D-E34C56A96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020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1A8D8-560A-40E2-8B1D-E34C56A967B8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748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608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083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8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695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042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412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901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361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108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403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614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FAF29-DA8C-4D23-857C-614F967DCA50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27961-9C93-4FDD-800F-ED550763AC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03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              </a:t>
            </a:r>
            <a:r>
              <a:rPr lang="sv-SE" b="1" dirty="0"/>
              <a:t>BUDGET 2019 vs Utfall</a:t>
            </a:r>
            <a:br>
              <a:rPr lang="sv-SE" dirty="0"/>
            </a:br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4F2236E-83FB-46DB-97D3-4BFE454DF4EC}"/>
              </a:ext>
            </a:extLst>
          </p:cNvPr>
          <p:cNvSpPr txBox="1"/>
          <p:nvPr/>
        </p:nvSpPr>
        <p:spPr>
          <a:xfrm>
            <a:off x="6237514" y="5987143"/>
            <a:ext cx="4976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Resultat		                -130	               -68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12181F5-0EB1-4106-904D-D3198C9EB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876734"/>
              </p:ext>
            </p:extLst>
          </p:nvPr>
        </p:nvGraphicFramePr>
        <p:xfrm>
          <a:off x="1206230" y="1254125"/>
          <a:ext cx="9863847" cy="4351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11499">
                  <a:extLst>
                    <a:ext uri="{9D8B030D-6E8A-4147-A177-3AD203B41FA5}">
                      <a16:colId xmlns:a16="http://schemas.microsoft.com/office/drawing/2014/main" val="676542852"/>
                    </a:ext>
                  </a:extLst>
                </a:gridCol>
                <a:gridCol w="1726174">
                  <a:extLst>
                    <a:ext uri="{9D8B030D-6E8A-4147-A177-3AD203B41FA5}">
                      <a16:colId xmlns:a16="http://schemas.microsoft.com/office/drawing/2014/main" val="767717868"/>
                    </a:ext>
                  </a:extLst>
                </a:gridCol>
                <a:gridCol w="1726174">
                  <a:extLst>
                    <a:ext uri="{9D8B030D-6E8A-4147-A177-3AD203B41FA5}">
                      <a16:colId xmlns:a16="http://schemas.microsoft.com/office/drawing/2014/main" val="3262320614"/>
                    </a:ext>
                  </a:extLst>
                </a:gridCol>
              </a:tblGrid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Värnamobadet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300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306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927084138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Träningsverksamhet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300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440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895785254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Bortatävlingar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50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100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92071088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Hemmatävlingar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130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112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100752603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Sponsorer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250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274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4253174328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Simskolar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600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470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388070555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Bingolotter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550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617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5735506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Bidrag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150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398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851851771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Kansli/ekonomi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160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300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946869135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 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 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230013668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2 490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3 017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010715394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 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 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717887763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Värnamobadet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-190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-184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478811834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Träningsverksamhet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-680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-936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47808831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Bortatävlingar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-330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-510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29864977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Hemmatävlingar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-60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-89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52509285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Sponsorer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-15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633284067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Simskolar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-340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-363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575542110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Bingolotter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-330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-402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2020106985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Bidrag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3509937238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Kansli/ekonomi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-690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 dirty="0">
                          <a:effectLst/>
                        </a:rPr>
                        <a:t>-586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0" marR="7400" marT="7400" marB="0" anchor="b"/>
                </a:tc>
                <a:extLst>
                  <a:ext uri="{0D108BD9-81ED-4DB2-BD59-A6C34878D82A}">
                    <a16:rowId xmlns:a16="http://schemas.microsoft.com/office/drawing/2014/main" val="1200728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1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/>
        </p:nvSpPr>
        <p:spPr>
          <a:xfrm>
            <a:off x="-530352" y="195072"/>
            <a:ext cx="3864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BUDGET 2020</a:t>
            </a:r>
          </a:p>
        </p:txBody>
      </p:sp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951903"/>
              </p:ext>
            </p:extLst>
          </p:nvPr>
        </p:nvGraphicFramePr>
        <p:xfrm>
          <a:off x="3141472" y="-30480"/>
          <a:ext cx="7477760" cy="688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3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168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Värnamobadet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Träningsverksamhet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Bortatävlingar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  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Hemmatävlingar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  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Sponsorer/försälj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Simskolor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Bingolotter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620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Bidrag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Kansli/ekonomi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  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402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/>
                        <a:t>2330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Värnamobadet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-170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Träningsverksamhet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-740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Bortatävlingar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-310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Hemmatävlingar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  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Sponsorer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  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Simskolor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-170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Bingolotter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-400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Bidrag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6168">
                <a:tc>
                  <a:txBody>
                    <a:bodyPr/>
                    <a:lstStyle/>
                    <a:p>
                      <a:r>
                        <a:rPr lang="sv-SE" sz="1400" dirty="0"/>
                        <a:t>Kansli/ekonomi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-600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55402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/>
                        <a:t>-2435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55402">
                <a:tc>
                  <a:txBody>
                    <a:bodyPr/>
                    <a:lstStyle/>
                    <a:p>
                      <a:r>
                        <a:rPr lang="sv-SE" sz="1400" dirty="0"/>
                        <a:t>Resultat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sv-SE" sz="1800" b="1" dirty="0"/>
                        <a:t>-  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90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11889</TotalTime>
  <Words>161</Words>
  <Application>Microsoft Office PowerPoint</Application>
  <PresentationFormat>Bredbild</PresentationFormat>
  <Paragraphs>104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               BUDGET 2019 vs Utfall </vt:lpstr>
      <vt:lpstr>PowerPoint-presentation</vt:lpstr>
    </vt:vector>
  </TitlesOfParts>
  <Company>DK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2018 VSS</dc:title>
  <dc:creator>Ulf Halvarson</dc:creator>
  <cp:lastModifiedBy>Bernth Nyberg</cp:lastModifiedBy>
  <cp:revision>34</cp:revision>
  <cp:lastPrinted>2020-05-11T13:19:30Z</cp:lastPrinted>
  <dcterms:created xsi:type="dcterms:W3CDTF">2018-04-27T19:42:55Z</dcterms:created>
  <dcterms:modified xsi:type="dcterms:W3CDTF">2020-05-11T13:26:58Z</dcterms:modified>
</cp:coreProperties>
</file>